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-23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92E5-A0FD-486D-8AE1-A929F88ECA3A}" type="datetimeFigureOut">
              <a:rPr lang="en-NZ" smtClean="0">
                <a:solidFill>
                  <a:prstClr val="black">
                    <a:tint val="75000"/>
                  </a:prstClr>
                </a:solidFill>
              </a:rPr>
              <a:pPr/>
              <a:t>1/08/2017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64945-32D5-4906-857E-78C984BF5B55}" type="slidenum">
              <a:rPr lang="en-N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496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92E5-A0FD-486D-8AE1-A929F88ECA3A}" type="datetimeFigureOut">
              <a:rPr lang="en-NZ" smtClean="0">
                <a:solidFill>
                  <a:prstClr val="black">
                    <a:tint val="75000"/>
                  </a:prstClr>
                </a:solidFill>
              </a:rPr>
              <a:pPr/>
              <a:t>1/08/2017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64945-32D5-4906-857E-78C984BF5B55}" type="slidenum">
              <a:rPr lang="en-N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67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92E5-A0FD-486D-8AE1-A929F88ECA3A}" type="datetimeFigureOut">
              <a:rPr lang="en-NZ" smtClean="0">
                <a:solidFill>
                  <a:prstClr val="black">
                    <a:tint val="75000"/>
                  </a:prstClr>
                </a:solidFill>
              </a:rPr>
              <a:pPr/>
              <a:t>1/08/2017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64945-32D5-4906-857E-78C984BF5B55}" type="slidenum">
              <a:rPr lang="en-N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230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92E5-A0FD-486D-8AE1-A929F88ECA3A}" type="datetimeFigureOut">
              <a:rPr lang="en-NZ" smtClean="0">
                <a:solidFill>
                  <a:prstClr val="black">
                    <a:tint val="75000"/>
                  </a:prstClr>
                </a:solidFill>
              </a:rPr>
              <a:pPr/>
              <a:t>1/08/2017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64945-32D5-4906-857E-78C984BF5B55}" type="slidenum">
              <a:rPr lang="en-N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369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92E5-A0FD-486D-8AE1-A929F88ECA3A}" type="datetimeFigureOut">
              <a:rPr lang="en-NZ" smtClean="0">
                <a:solidFill>
                  <a:prstClr val="black">
                    <a:tint val="75000"/>
                  </a:prstClr>
                </a:solidFill>
              </a:rPr>
              <a:pPr/>
              <a:t>1/08/2017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64945-32D5-4906-857E-78C984BF5B55}" type="slidenum">
              <a:rPr lang="en-N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232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92E5-A0FD-486D-8AE1-A929F88ECA3A}" type="datetimeFigureOut">
              <a:rPr lang="en-NZ" smtClean="0">
                <a:solidFill>
                  <a:prstClr val="black">
                    <a:tint val="75000"/>
                  </a:prstClr>
                </a:solidFill>
              </a:rPr>
              <a:pPr/>
              <a:t>1/08/2017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64945-32D5-4906-857E-78C984BF5B55}" type="slidenum">
              <a:rPr lang="en-N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164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92E5-A0FD-486D-8AE1-A929F88ECA3A}" type="datetimeFigureOut">
              <a:rPr lang="en-NZ" smtClean="0">
                <a:solidFill>
                  <a:prstClr val="black">
                    <a:tint val="75000"/>
                  </a:prstClr>
                </a:solidFill>
              </a:rPr>
              <a:pPr/>
              <a:t>1/08/2017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64945-32D5-4906-857E-78C984BF5B55}" type="slidenum">
              <a:rPr lang="en-N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909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149025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92E5-A0FD-486D-8AE1-A929F88ECA3A}" type="datetimeFigureOut">
              <a:rPr lang="en-NZ" smtClean="0">
                <a:solidFill>
                  <a:prstClr val="black">
                    <a:tint val="75000"/>
                  </a:prstClr>
                </a:solidFill>
              </a:rPr>
              <a:pPr/>
              <a:t>1/08/2017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64945-32D5-4906-857E-78C984BF5B55}" type="slidenum">
              <a:rPr lang="en-N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81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92E5-A0FD-486D-8AE1-A929F88ECA3A}" type="datetimeFigureOut">
              <a:rPr lang="en-NZ" smtClean="0">
                <a:solidFill>
                  <a:prstClr val="black">
                    <a:tint val="75000"/>
                  </a:prstClr>
                </a:solidFill>
              </a:rPr>
              <a:pPr/>
              <a:t>1/08/2017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64945-32D5-4906-857E-78C984BF5B55}" type="slidenum">
              <a:rPr lang="en-N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472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92E5-A0FD-486D-8AE1-A929F88ECA3A}" type="datetimeFigureOut">
              <a:rPr lang="en-NZ" smtClean="0">
                <a:solidFill>
                  <a:prstClr val="black">
                    <a:tint val="75000"/>
                  </a:prstClr>
                </a:solidFill>
              </a:rPr>
              <a:pPr/>
              <a:t>1/08/2017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64945-32D5-4906-857E-78C984BF5B55}" type="slidenum">
              <a:rPr lang="en-N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35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A92E5-A0FD-486D-8AE1-A929F88ECA3A}" type="datetimeFigureOut">
              <a:rPr lang="en-NZ" smtClean="0">
                <a:solidFill>
                  <a:prstClr val="black">
                    <a:tint val="75000"/>
                  </a:prstClr>
                </a:solidFill>
              </a:rPr>
              <a:pPr/>
              <a:t>1/08/2017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64945-32D5-4906-857E-78C984BF5B55}" type="slidenum">
              <a:rPr lang="en-N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" y="1105"/>
            <a:ext cx="9141767" cy="6855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744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457200" y="274638"/>
            <a:ext cx="8229600" cy="5026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NZ" sz="3200" b="1" dirty="0" smtClean="0">
                <a:solidFill>
                  <a:prstClr val="black"/>
                </a:solidFill>
              </a:rPr>
              <a:t>New Zealand Refugee Resettlement Strategy:</a:t>
            </a:r>
          </a:p>
          <a:p>
            <a:endParaRPr lang="en-NZ" sz="3200" dirty="0" smtClean="0">
              <a:solidFill>
                <a:prstClr val="black"/>
              </a:solidFill>
            </a:endParaRPr>
          </a:p>
          <a:p>
            <a:r>
              <a:rPr lang="en-NZ" b="1" dirty="0" smtClean="0">
                <a:solidFill>
                  <a:prstClr val="black"/>
                </a:solidFill>
              </a:rPr>
              <a:t>Update on 2016 outcome measures and indicators </a:t>
            </a:r>
          </a:p>
          <a:p>
            <a:endParaRPr lang="en-NZ" sz="2400" dirty="0" smtClean="0">
              <a:solidFill>
                <a:prstClr val="black"/>
              </a:solidFill>
            </a:endParaRPr>
          </a:p>
          <a:p>
            <a:endParaRPr lang="en-NZ" sz="2400" dirty="0">
              <a:solidFill>
                <a:prstClr val="black"/>
              </a:solidFill>
            </a:endParaRPr>
          </a:p>
          <a:p>
            <a:r>
              <a:rPr lang="en-NZ" sz="2400" dirty="0" smtClean="0">
                <a:solidFill>
                  <a:prstClr val="black"/>
                </a:solidFill>
              </a:rPr>
              <a:t>Andrew Lockhart, </a:t>
            </a:r>
            <a:r>
              <a:rPr lang="en-NZ" sz="2400" smtClean="0">
                <a:solidFill>
                  <a:prstClr val="black"/>
                </a:solidFill>
              </a:rPr>
              <a:t>National Manager </a:t>
            </a:r>
            <a:r>
              <a:rPr lang="en-NZ" sz="2400" dirty="0" smtClean="0">
                <a:solidFill>
                  <a:prstClr val="black"/>
                </a:solidFill>
              </a:rPr>
              <a:t>Refugee and Protection, INZ</a:t>
            </a:r>
            <a:endParaRPr lang="en-NZ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484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420888"/>
            <a:ext cx="5130228" cy="34251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 Box 16"/>
          <p:cNvSpPr txBox="1"/>
          <p:nvPr/>
        </p:nvSpPr>
        <p:spPr>
          <a:xfrm>
            <a:off x="1979712" y="1700808"/>
            <a:ext cx="5130227" cy="715000"/>
          </a:xfrm>
          <a:prstGeom prst="rect">
            <a:avLst/>
          </a:prstGeom>
          <a:solidFill>
            <a:srgbClr val="5B9BD5">
              <a:lumMod val="20000"/>
              <a:lumOff val="80000"/>
            </a:srgbClr>
          </a:solidFill>
          <a:ln w="6350">
            <a:solidFill>
              <a:srgbClr val="5B9BD5"/>
            </a:solidFill>
          </a:ln>
          <a:effectLst/>
        </p:spPr>
        <p:txBody>
          <a:bodyPr rot="0" spcFirstLastPara="0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defRPr/>
            </a:pPr>
            <a:r>
              <a:rPr lang="en-NZ" sz="1600" b="1" kern="0" dirty="0">
                <a:solidFill>
                  <a:sysClr val="windowText" lastClr="000000"/>
                </a:solidFill>
                <a:ea typeface="Calibri"/>
                <a:cs typeface="Times New Roman"/>
              </a:rPr>
              <a:t>Success Indicator</a:t>
            </a:r>
            <a:endParaRPr lang="en-NZ" sz="2800" kern="0" dirty="0">
              <a:solidFill>
                <a:sysClr val="windowText" lastClr="000000"/>
              </a:solidFill>
              <a:ea typeface="Calibri"/>
              <a:cs typeface="Times New Roman"/>
            </a:endParaRPr>
          </a:p>
          <a:p>
            <a:pPr algn="ctr">
              <a:lnSpc>
                <a:spcPct val="107000"/>
              </a:lnSpc>
              <a:defRPr/>
            </a:pPr>
            <a:r>
              <a:rPr lang="en-NZ" sz="1600" kern="0" dirty="0">
                <a:solidFill>
                  <a:sysClr val="windowText" lastClr="000000"/>
                </a:solidFill>
                <a:ea typeface="Calibri"/>
                <a:cs typeface="Times New Roman"/>
              </a:rPr>
              <a:t>Increased proportion in paid employment</a:t>
            </a:r>
            <a:endParaRPr lang="en-NZ" sz="2800" kern="0" dirty="0">
              <a:solidFill>
                <a:sysClr val="windowText" lastClr="000000"/>
              </a:solidFill>
              <a:ea typeface="Calibri"/>
              <a:cs typeface="Times New Roman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NZ" dirty="0" smtClean="0">
                <a:solidFill>
                  <a:prstClr val="black"/>
                </a:solidFill>
              </a:rPr>
              <a:t>Self-sufficiency</a:t>
            </a:r>
            <a:endParaRPr lang="en-N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73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487362"/>
            <a:ext cx="5062479" cy="3379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Box 17"/>
          <p:cNvSpPr txBox="1"/>
          <p:nvPr/>
        </p:nvSpPr>
        <p:spPr>
          <a:xfrm>
            <a:off x="2141712" y="1700808"/>
            <a:ext cx="5026509" cy="786554"/>
          </a:xfrm>
          <a:prstGeom prst="rect">
            <a:avLst/>
          </a:prstGeom>
          <a:solidFill>
            <a:srgbClr val="5B9BD5">
              <a:lumMod val="20000"/>
              <a:lumOff val="80000"/>
            </a:srgbClr>
          </a:solidFill>
          <a:ln w="6350">
            <a:solidFill>
              <a:srgbClr val="5B9BD5"/>
            </a:solidFill>
          </a:ln>
          <a:effectLst/>
        </p:spPr>
        <p:txBody>
          <a:bodyPr rot="0" spcFirstLastPara="0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defRPr/>
            </a:pPr>
            <a:r>
              <a:rPr lang="en-NZ" sz="1600" b="1" kern="0" dirty="0">
                <a:solidFill>
                  <a:sysClr val="windowText" lastClr="000000"/>
                </a:solidFill>
                <a:ea typeface="Calibri"/>
                <a:cs typeface="Times New Roman"/>
              </a:rPr>
              <a:t>Success Indicator</a:t>
            </a:r>
            <a:endParaRPr lang="en-NZ" sz="2800" kern="0" dirty="0">
              <a:solidFill>
                <a:sysClr val="windowText" lastClr="000000"/>
              </a:solidFill>
              <a:ea typeface="Calibri"/>
              <a:cs typeface="Times New Roman"/>
            </a:endParaRPr>
          </a:p>
          <a:p>
            <a:pPr algn="ctr">
              <a:lnSpc>
                <a:spcPct val="107000"/>
              </a:lnSpc>
              <a:defRPr/>
            </a:pPr>
            <a:r>
              <a:rPr lang="en-NZ" sz="1600" kern="0" dirty="0">
                <a:solidFill>
                  <a:sysClr val="windowText" lastClr="000000"/>
                </a:solidFill>
                <a:ea typeface="Calibri"/>
                <a:cs typeface="Times New Roman"/>
              </a:rPr>
              <a:t>Reduced proportion receiving unemployment-related benefits</a:t>
            </a:r>
            <a:endParaRPr lang="en-NZ" sz="2800" kern="0" dirty="0">
              <a:solidFill>
                <a:sysClr val="windowText" lastClr="000000"/>
              </a:solidFill>
              <a:ea typeface="Calibri"/>
              <a:cs typeface="Times New Roman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NZ" dirty="0" smtClean="0"/>
              <a:t>Self-sufficiency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94759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636912"/>
            <a:ext cx="4896544" cy="3268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Box 18"/>
          <p:cNvSpPr txBox="1"/>
          <p:nvPr/>
        </p:nvSpPr>
        <p:spPr>
          <a:xfrm>
            <a:off x="2123728" y="1628800"/>
            <a:ext cx="4896544" cy="971416"/>
          </a:xfrm>
          <a:prstGeom prst="rect">
            <a:avLst/>
          </a:prstGeom>
          <a:solidFill>
            <a:srgbClr val="70AD47">
              <a:lumMod val="20000"/>
              <a:lumOff val="80000"/>
            </a:srgbClr>
          </a:solidFill>
          <a:ln w="6350">
            <a:solidFill>
              <a:srgbClr val="70AD47"/>
            </a:solidFill>
          </a:ln>
          <a:effectLst/>
        </p:spPr>
        <p:txBody>
          <a:bodyPr rot="0" spcFirstLastPara="0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defRPr/>
            </a:pPr>
            <a:r>
              <a:rPr lang="en-NZ" sz="1600" b="1" kern="0" dirty="0">
                <a:solidFill>
                  <a:sysClr val="windowText" lastClr="000000"/>
                </a:solidFill>
                <a:ea typeface="Calibri"/>
                <a:cs typeface="Times New Roman"/>
              </a:rPr>
              <a:t>Success Indicator</a:t>
            </a:r>
            <a:endParaRPr lang="en-NZ" sz="2800" kern="0" dirty="0">
              <a:solidFill>
                <a:sysClr val="windowText" lastClr="000000"/>
              </a:solidFill>
              <a:ea typeface="Calibri"/>
              <a:cs typeface="Times New Roman"/>
            </a:endParaRPr>
          </a:p>
          <a:p>
            <a:pPr algn="ctr">
              <a:lnSpc>
                <a:spcPct val="107000"/>
              </a:lnSpc>
              <a:defRPr/>
            </a:pPr>
            <a:r>
              <a:rPr lang="en-NZ" sz="1600" kern="0" dirty="0">
                <a:solidFill>
                  <a:sysClr val="windowText" lastClr="000000"/>
                </a:solidFill>
                <a:ea typeface="Calibri"/>
                <a:cs typeface="Times New Roman"/>
              </a:rPr>
              <a:t>Reduction in the proportion of refugees receiving housing assistance after two years and five years in New Zealand</a:t>
            </a:r>
            <a:endParaRPr lang="en-NZ" sz="2800" kern="0" dirty="0">
              <a:solidFill>
                <a:sysClr val="windowText" lastClr="000000"/>
              </a:solidFill>
              <a:ea typeface="Calibri"/>
              <a:cs typeface="Times New Roman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NZ" dirty="0" smtClean="0"/>
              <a:t>Housing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25698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7" y="2276872"/>
            <a:ext cx="5470591" cy="363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Box 19"/>
          <p:cNvSpPr txBox="1"/>
          <p:nvPr/>
        </p:nvSpPr>
        <p:spPr>
          <a:xfrm>
            <a:off x="1835696" y="1484784"/>
            <a:ext cx="5470591" cy="792088"/>
          </a:xfrm>
          <a:prstGeom prst="rect">
            <a:avLst/>
          </a:prstGeom>
          <a:solidFill>
            <a:srgbClr val="FFC000">
              <a:lumMod val="20000"/>
              <a:lumOff val="80000"/>
            </a:srgbClr>
          </a:solidFill>
          <a:ln w="6350">
            <a:solidFill>
              <a:srgbClr val="FFC000"/>
            </a:solidFill>
          </a:ln>
          <a:effectLst/>
        </p:spPr>
        <p:txBody>
          <a:bodyPr rot="0" spcFirstLastPara="0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defRPr/>
            </a:pPr>
            <a:r>
              <a:rPr lang="en-NZ" sz="1600" b="1" kern="0" dirty="0">
                <a:solidFill>
                  <a:sysClr val="windowText" lastClr="000000"/>
                </a:solidFill>
                <a:ea typeface="Calibri"/>
                <a:cs typeface="Times New Roman"/>
              </a:rPr>
              <a:t>Success Indicator</a:t>
            </a:r>
            <a:endParaRPr lang="en-NZ" sz="2800" kern="0" dirty="0">
              <a:solidFill>
                <a:sysClr val="windowText" lastClr="000000"/>
              </a:solidFill>
              <a:ea typeface="Calibri"/>
              <a:cs typeface="Times New Roman"/>
            </a:endParaRPr>
          </a:p>
          <a:p>
            <a:pPr algn="ctr">
              <a:lnSpc>
                <a:spcPct val="107000"/>
              </a:lnSpc>
              <a:defRPr/>
            </a:pPr>
            <a:r>
              <a:rPr lang="en-NZ" sz="1600" kern="0" dirty="0">
                <a:solidFill>
                  <a:sysClr val="windowText" lastClr="000000"/>
                </a:solidFill>
                <a:ea typeface="Calibri"/>
                <a:cs typeface="Times New Roman"/>
              </a:rPr>
              <a:t>Proportion of refugee school leavers attaining NCEA Level 2 after 5 years or more in the New Zealand education system</a:t>
            </a:r>
            <a:endParaRPr lang="en-NZ" sz="2800" kern="0" dirty="0">
              <a:solidFill>
                <a:sysClr val="windowText" lastClr="000000"/>
              </a:solidFill>
              <a:ea typeface="Calibri"/>
              <a:cs typeface="Times New Roman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NZ" dirty="0" smtClean="0"/>
              <a:t>Education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134413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Health and Wellbeing</a:t>
            </a:r>
            <a:endParaRPr lang="en-NZ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348880"/>
            <a:ext cx="5373775" cy="3587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Box 20"/>
          <p:cNvSpPr txBox="1"/>
          <p:nvPr/>
        </p:nvSpPr>
        <p:spPr>
          <a:xfrm>
            <a:off x="1835696" y="1772816"/>
            <a:ext cx="5373775" cy="570984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6350">
            <a:solidFill>
              <a:srgbClr val="A5A5A5"/>
            </a:solidFill>
          </a:ln>
          <a:effectLst/>
        </p:spPr>
        <p:txBody>
          <a:bodyPr rot="0" spcFirstLastPara="0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defRPr/>
            </a:pPr>
            <a:r>
              <a:rPr lang="en-NZ" sz="1600" b="1" kern="0" dirty="0">
                <a:solidFill>
                  <a:sysClr val="windowText" lastClr="000000"/>
                </a:solidFill>
                <a:ea typeface="Calibri"/>
                <a:cs typeface="Times New Roman"/>
              </a:rPr>
              <a:t>Success Indicator</a:t>
            </a:r>
            <a:endParaRPr lang="en-NZ" sz="2800" kern="0" dirty="0">
              <a:solidFill>
                <a:sysClr val="windowText" lastClr="000000"/>
              </a:solidFill>
              <a:ea typeface="Calibri"/>
              <a:cs typeface="Times New Roman"/>
            </a:endParaRPr>
          </a:p>
          <a:p>
            <a:pPr algn="ctr">
              <a:lnSpc>
                <a:spcPct val="107000"/>
              </a:lnSpc>
              <a:defRPr/>
            </a:pPr>
            <a:r>
              <a:rPr lang="en-NZ" sz="1600" kern="0" dirty="0">
                <a:solidFill>
                  <a:sysClr val="windowText" lastClr="000000"/>
                </a:solidFill>
                <a:ea typeface="Calibri"/>
                <a:cs typeface="Times New Roman"/>
              </a:rPr>
              <a:t>Utilisation of GP services</a:t>
            </a:r>
            <a:endParaRPr lang="en-NZ" sz="2800" kern="0" dirty="0">
              <a:solidFill>
                <a:sysClr val="windowText" lastClr="00000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0421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Health and Wellbeing</a:t>
            </a:r>
            <a:endParaRPr lang="en-NZ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9144" y="2162498"/>
            <a:ext cx="5564023" cy="3714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Box 21"/>
          <p:cNvSpPr txBox="1"/>
          <p:nvPr/>
        </p:nvSpPr>
        <p:spPr>
          <a:xfrm>
            <a:off x="1835696" y="1581082"/>
            <a:ext cx="5553205" cy="581416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6350">
            <a:solidFill>
              <a:srgbClr val="4472C4"/>
            </a:solidFill>
          </a:ln>
          <a:effectLst/>
        </p:spPr>
        <p:txBody>
          <a:bodyPr rot="0" spcFirstLastPara="0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defRPr/>
            </a:pPr>
            <a:r>
              <a:rPr lang="en-NZ" sz="1600" b="1" kern="0" dirty="0">
                <a:solidFill>
                  <a:sysClr val="windowText" lastClr="000000"/>
                </a:solidFill>
                <a:ea typeface="Calibri"/>
                <a:cs typeface="Times New Roman"/>
              </a:rPr>
              <a:t>Success Indicator</a:t>
            </a:r>
            <a:endParaRPr lang="en-NZ" sz="2800" kern="0" dirty="0">
              <a:solidFill>
                <a:sysClr val="windowText" lastClr="000000"/>
              </a:solidFill>
              <a:ea typeface="Calibri"/>
              <a:cs typeface="Times New Roman"/>
            </a:endParaRPr>
          </a:p>
          <a:p>
            <a:pPr algn="ctr">
              <a:lnSpc>
                <a:spcPct val="107000"/>
              </a:lnSpc>
              <a:defRPr/>
            </a:pPr>
            <a:r>
              <a:rPr lang="en-NZ" sz="1600" kern="0" dirty="0">
                <a:solidFill>
                  <a:sysClr val="windowText" lastClr="000000"/>
                </a:solidFill>
                <a:ea typeface="Calibri"/>
                <a:cs typeface="Times New Roman"/>
              </a:rPr>
              <a:t>Access to mental health services (at least one face-face visit)</a:t>
            </a:r>
            <a:endParaRPr lang="en-NZ" sz="1100" kern="0" dirty="0">
              <a:solidFill>
                <a:sysClr val="windowText" lastClr="00000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8961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Health and Wellbeing</a:t>
            </a:r>
            <a:endParaRPr lang="en-NZ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6290" y="2188975"/>
            <a:ext cx="5564022" cy="3714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Box 22"/>
          <p:cNvSpPr txBox="1"/>
          <p:nvPr/>
        </p:nvSpPr>
        <p:spPr>
          <a:xfrm>
            <a:off x="1819603" y="1340768"/>
            <a:ext cx="5560709" cy="864445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6350">
            <a:solidFill>
              <a:srgbClr val="4472C4"/>
            </a:solidFill>
          </a:ln>
          <a:effectLst/>
        </p:spPr>
        <p:txBody>
          <a:bodyPr rot="0" spcFirstLastPara="0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defRPr/>
            </a:pPr>
            <a:r>
              <a:rPr lang="en-NZ" sz="1600" b="1" kern="0" dirty="0">
                <a:solidFill>
                  <a:sysClr val="windowText" lastClr="000000"/>
                </a:solidFill>
                <a:ea typeface="Calibri"/>
                <a:cs typeface="Times New Roman"/>
              </a:rPr>
              <a:t>Success Indicator</a:t>
            </a:r>
            <a:endParaRPr lang="en-NZ" sz="2800" kern="0" dirty="0">
              <a:solidFill>
                <a:sysClr val="windowText" lastClr="000000"/>
              </a:solidFill>
              <a:ea typeface="Calibri"/>
              <a:cs typeface="Times New Roman"/>
            </a:endParaRPr>
          </a:p>
          <a:p>
            <a:pPr algn="ctr">
              <a:lnSpc>
                <a:spcPct val="107000"/>
              </a:lnSpc>
              <a:defRPr/>
            </a:pPr>
            <a:r>
              <a:rPr lang="en-NZ" sz="1600" kern="0" dirty="0">
                <a:solidFill>
                  <a:sysClr val="windowText" lastClr="000000"/>
                </a:solidFill>
                <a:ea typeface="Calibri"/>
                <a:cs typeface="Times New Roman"/>
              </a:rPr>
              <a:t>Proportion of quota refugee children receiving age-appropriate immunisations (within 6 and 12 months of arrival)</a:t>
            </a:r>
            <a:endParaRPr lang="en-NZ" sz="2800" kern="0" dirty="0">
              <a:solidFill>
                <a:sysClr val="windowText" lastClr="00000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2608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131</Words>
  <Application>Microsoft Office PowerPoint</Application>
  <PresentationFormat>On-screen Show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Custom Design</vt:lpstr>
      <vt:lpstr>PowerPoint Presentation</vt:lpstr>
      <vt:lpstr>PowerPoint Presentation</vt:lpstr>
      <vt:lpstr>Self-sufficiency</vt:lpstr>
      <vt:lpstr>Housing</vt:lpstr>
      <vt:lpstr>Education</vt:lpstr>
      <vt:lpstr>Health and Wellbeing</vt:lpstr>
      <vt:lpstr>Health and Wellbeing</vt:lpstr>
      <vt:lpstr>Health and Wellbeing</vt:lpstr>
    </vt:vector>
  </TitlesOfParts>
  <Company>Ministry of Economic Development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 Albertario</dc:creator>
  <cp:lastModifiedBy>Paula Cook</cp:lastModifiedBy>
  <cp:revision>2</cp:revision>
  <dcterms:created xsi:type="dcterms:W3CDTF">2017-05-28T21:06:02Z</dcterms:created>
  <dcterms:modified xsi:type="dcterms:W3CDTF">2017-07-31T22:11:49Z</dcterms:modified>
</cp:coreProperties>
</file>